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CCB6E-1DC2-45C1-A47C-6919BB96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45C3C-7A12-46EA-9FA2-9EB8EC959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FD9C2-B29D-4E9B-80C6-F9DB3D34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8DC86-15AF-46BA-8EBF-0EFDCF5F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C96E7-7373-4828-AD92-54713CDA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2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275-C76F-487D-8215-70E45A3E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F508C-06E0-48C2-A10D-65931504F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D5F8A-9907-4FEE-A928-C9594FB2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737D8-17D7-42D0-8F23-548FEEEF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19F49-BD13-4981-AE1D-31401C71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9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97905-13BC-46A0-8A8B-EDFD76B90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A2BD7-5165-4AEB-900B-7D9A94933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2DE3D-8C59-47BE-8BF6-E245D88C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3204A-4E18-4C08-8EFB-C5C21EF2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4059-2A46-486D-8625-DFAE8DAA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1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71EB-F3A0-4624-A037-FD69535C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6640-E78A-4C7A-AE9E-57DA06256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39949-B8B8-45D8-BF3A-F8954FDA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0BAE-5E6A-46B4-AD56-22788180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11F4D-3F4F-4A9C-A7DD-43C55EBC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00C77-1DE0-47FE-93D3-20297C5C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47C32-9C1F-4B79-AFEF-8CA4C245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48751-A8B2-48DB-8938-207BE595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03B36-A995-4100-A2D0-E0BACBE3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4E42B-062D-4C28-B1B9-D00B33C0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0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EACE-400F-45BC-A0C9-80237870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65037-02D1-464D-8D34-C7684C795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0E056-5847-4B08-A8FD-10F8736B0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B16E2-E606-442E-9015-FB32FC9F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BA763-D293-4ADA-AB32-340408F0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E6CF-3BB3-416F-96E2-7C3C24B1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3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809B-9250-49B5-958A-838991E8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77445-1837-4CED-A424-2832C537E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B6845-10BC-4070-96D9-B93350C6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E0E4D-A5D5-4DB0-8F87-011102014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B65DC-5303-4C84-9A4F-249AE201B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B6585-DACF-4205-BD6D-D2603098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FA0130-4CBE-42E4-92CE-5AEA98F5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7484B-F317-418A-A758-611D281A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8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3F5D9-5A75-4C3B-903E-4361678E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F32A2-C61D-4A05-8C75-39DBFDDE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84105-2F19-4EBA-9141-3A7C298F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5F1A9-EDC9-4D36-BC5F-ED7E5E3E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9CC66-EB8C-43CA-B4AD-61601C7F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3A501-9BCD-4EDF-836F-C8C99FD1A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7869E-9DA2-464A-966D-B5147722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8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FBF2-960A-4A0D-A537-36C0F2E8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E1800-3DC4-498A-A55E-2BAFCB787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CE7CE-C787-4424-AB25-F17019F4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8CBF3-A885-4ADB-93BB-2D4CC11E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FC423-B199-4A63-BB65-70DF44240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39222-9447-464C-828B-0B24E191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43B0-7CFD-40A8-9865-1650DEC1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41F23-4804-4234-A698-50DC14094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FF416-E2F9-4368-B8FB-8181DAF1D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64533-C84D-46A1-9418-BB160113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3451E-EBE4-4D6F-B199-E5AA0745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628F-27CA-4E72-8F0E-03C5A92B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C8C0E-5DF6-4605-BBF1-FEA1159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56A62-284C-435A-BDED-263380533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E8A41-0114-4842-8D93-CC7E2308D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2A2F-0BBA-4820-AFD5-E53AE662940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26309-B81F-4709-BBE4-6B2E0C3EA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110EE-AF7C-45CE-9ECD-BEC048282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DC5C8-88E4-4617-85E0-C14B1B8C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7262-1246-44C3-90BF-76DD6240E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Townsend Charter Commission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11A3F-6110-4985-9768-6F91A52B7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Townsend Special Town Meeting</a:t>
            </a:r>
          </a:p>
          <a:p>
            <a:r>
              <a:rPr lang="en-US" dirty="0"/>
              <a:t>December 20, 2018</a:t>
            </a:r>
          </a:p>
        </p:txBody>
      </p:sp>
    </p:spTree>
    <p:extLst>
      <p:ext uri="{BB962C8B-B14F-4D97-AF65-F5344CB8AC3E}">
        <p14:creationId xmlns:p14="http://schemas.microsoft.com/office/powerpoint/2010/main" val="33084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8C7E-1A8C-4DD5-BBDD-55442741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Commission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289D-4B8D-4D79-A932-154AB3C7A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Review the current Town Charter in accordance with the Charter requirements</a:t>
            </a:r>
          </a:p>
          <a:p>
            <a:r>
              <a:rPr lang="en-US" sz="3200" dirty="0"/>
              <a:t>Suggest edits which bring the document further into alignment with the operation of our Town Government</a:t>
            </a:r>
          </a:p>
          <a:p>
            <a:r>
              <a:rPr lang="en-US" sz="3200" dirty="0"/>
              <a:t>Review these suggested edits with Town Counsel</a:t>
            </a:r>
          </a:p>
          <a:p>
            <a:r>
              <a:rPr lang="en-US" sz="3200" dirty="0"/>
              <a:t>Present final proposed edits during the Spring 2019 Annual Town Meeting</a:t>
            </a:r>
          </a:p>
        </p:txBody>
      </p:sp>
    </p:spTree>
    <p:extLst>
      <p:ext uri="{BB962C8B-B14F-4D97-AF65-F5344CB8AC3E}">
        <p14:creationId xmlns:p14="http://schemas.microsoft.com/office/powerpoint/2010/main" val="113527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9853-554E-4C30-9F5D-F41CF433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Commission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794E7-19CC-49E5-8383-BEEF9996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Now – Commission is reviewing and making edits</a:t>
            </a:r>
          </a:p>
          <a:p>
            <a:r>
              <a:rPr lang="en-US" sz="3200" dirty="0"/>
              <a:t>January 2019 – BOS and Town Counsel Review</a:t>
            </a:r>
          </a:p>
          <a:p>
            <a:r>
              <a:rPr lang="en-US" sz="3200" dirty="0"/>
              <a:t>February 2019 – Public Hearings for feedback/comments</a:t>
            </a:r>
          </a:p>
          <a:p>
            <a:r>
              <a:rPr lang="en-US" sz="3200" dirty="0"/>
              <a:t>March 2019 – Incorporate public comments and submit Warrant Article</a:t>
            </a:r>
          </a:p>
          <a:p>
            <a:r>
              <a:rPr lang="en-US" sz="3200" dirty="0"/>
              <a:t>April/May 2019 – Vote to approve proposed Town Charter </a:t>
            </a:r>
          </a:p>
        </p:txBody>
      </p:sp>
    </p:spTree>
    <p:extLst>
      <p:ext uri="{BB962C8B-B14F-4D97-AF65-F5344CB8AC3E}">
        <p14:creationId xmlns:p14="http://schemas.microsoft.com/office/powerpoint/2010/main" val="31677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1C59-D7DE-447A-B9C8-5121B6FE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BCB94-8A01-4680-9B15-93F0C3294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Look for proposed updates on the Townsend Web Page and read the document</a:t>
            </a:r>
          </a:p>
          <a:p>
            <a:r>
              <a:rPr lang="en-US" sz="3200" dirty="0"/>
              <a:t>Attend and participate in the February 2019 Public Hearings</a:t>
            </a:r>
          </a:p>
          <a:p>
            <a:r>
              <a:rPr lang="en-US" sz="3200" dirty="0"/>
              <a:t>Attend the Spring 2019 Annual Town Meeting to vote for the Town Charter warrant article</a:t>
            </a:r>
          </a:p>
        </p:txBody>
      </p:sp>
    </p:spTree>
    <p:extLst>
      <p:ext uri="{BB962C8B-B14F-4D97-AF65-F5344CB8AC3E}">
        <p14:creationId xmlns:p14="http://schemas.microsoft.com/office/powerpoint/2010/main" val="164173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Townsend Charter Commission Update</vt:lpstr>
      <vt:lpstr>Charter Commission Mission</vt:lpstr>
      <vt:lpstr>Charter Commission Schedule</vt:lpstr>
      <vt:lpstr>How to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Townsend Charter Commission Update</dc:title>
  <dc:creator>Robert Templeton</dc:creator>
  <cp:lastModifiedBy>Robert Templeton</cp:lastModifiedBy>
  <cp:revision>4</cp:revision>
  <dcterms:created xsi:type="dcterms:W3CDTF">2018-12-03T23:55:19Z</dcterms:created>
  <dcterms:modified xsi:type="dcterms:W3CDTF">2018-12-13T01:00:39Z</dcterms:modified>
</cp:coreProperties>
</file>